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60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6" autoAdjust="0"/>
    <p:restoredTop sz="94660"/>
  </p:normalViewPr>
  <p:slideViewPr>
    <p:cSldViewPr snapToGrid="0">
      <p:cViewPr varScale="1">
        <p:scale>
          <a:sx n="85" d="100"/>
          <a:sy n="85" d="100"/>
        </p:scale>
        <p:origin x="24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mp>
</file>

<file path=ppt/media/image3.tmp>
</file>

<file path=ppt/media/image4.tmp>
</file>

<file path=ppt/media/image5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BC13C-0BE9-5463-9B12-FF99867BD1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5EB7CF-F5AF-9793-DD5B-7A9F3DF26F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358DD-8FBE-8708-4FE6-5BFEDEA35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4B287F-ED89-1BC0-03AA-9B4A08DB9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8EA88-CDE0-19C6-A27F-BF50EE056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61664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56E8C-7954-F42E-BC30-E2A8AA29F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64881D-AE28-2E05-C353-FE586D75E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45EB3-5493-6540-CC65-AE6B4BA1C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814C8-3D99-940E-BAFA-72016330D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75AB4-D2A9-C1FF-4BC8-11DB19D07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70360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89BD54-51A9-2577-6193-F476B822F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1EC6E4-26BE-1CE1-5668-79E9F91BC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5579A-E016-16B0-03B9-CCFC7EFAE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ADC32-B997-2001-5B7D-E45BE7855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3791D-B475-E4B9-3295-0B75B9FDF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17905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F9740-C155-8D5E-E4A2-155867801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E24FE-0A59-9E1E-B0D9-79A5BB5A8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0FC70-ABD0-3FD7-5105-D344C67F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628D2-E5F2-0AA3-3BE7-8EC32A4FF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4D6D1-3D03-8432-692A-7F67E3F4D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96376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3E23-E546-408C-0FE4-3E4FBFBE7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8A19C1-D361-1D23-F38B-429DD2550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BA1DE-47A6-2BDD-BFAE-02A8B9AA1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6206E-6A52-7B57-0D0E-0E59BE405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F54A6-793E-94E3-C974-616246DD8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02156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699DD-41B5-2D3B-7A79-659FEE671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98202-405C-7206-D928-F85BDAC1A5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B849E3-A94F-882A-815B-D8C421B602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D8C64-B81E-114F-16FD-D81224CD0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11635-BF26-F1BE-6A83-AFEEF28F0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62285-12CC-A7A1-3579-94304E548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07567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10188-3930-F1FF-7814-2A0BC9897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BE589-06A4-3C8E-6186-EE0226B5D8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1E8CE7-5429-803D-300C-1682ED549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422E9F-48D1-C331-1D2E-D4F539AB3B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F212AB-D073-B70F-E11F-A5F1F81191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446A13-7DAD-0EA7-4153-91DB5BE61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0083D2-5ADA-2F31-9F2A-7A335D56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976D48-D3A4-0711-55D9-CC2B1C4FF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87023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E73C6-2ECF-2C02-A2CD-78C6F5C9F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EFE3A7-E613-498B-1209-EAA4B3830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64DCFD-0500-DEE0-9D58-5EF5F1CBB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78792C-6814-1954-F734-72357ECBF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99570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1D3371-41DA-1861-689D-0E5EB4224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ABF971-0FF9-E684-F3F1-F9935A088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DE966-0B73-E8F2-B5B6-F5F8E3A8F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56536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95B2D-2A0B-1F45-B6EA-584FF893B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62AF0-48DF-92EE-A3E4-5D695AB0E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9BF876-66EE-4DDA-FD96-C6C398BF8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33F86B-455E-3884-78F0-6EC23B5F8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6EFD00-DF56-A9A7-D4C1-AE7E92C53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25D85A-1626-003E-16C4-3EAA39C4B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67775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2F5D3-70CD-23DB-0C1B-70717E216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81B2F9-03ED-7BC9-5115-4DC59A54AF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CD93CD-BB00-5F36-AABF-E59F48B71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6CE501-13D1-402B-CAED-D3CBBEBC0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708B3-E788-B457-226F-DDAECE63A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C8D612-2E8D-CE70-8CB9-DF03DD75A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94750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9DEE46-5CBD-8A58-760A-A1E5F2084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6F0AC-8460-5DB0-9C02-1D06249D3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ACF74-017A-DC6E-53AB-FC820C7D3B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41E1F-F67D-449E-AD7B-B83D761AFB0F}" type="datetimeFigureOut">
              <a:rPr lang="en-ID" smtClean="0"/>
              <a:t>17/01/2024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ACB72-C4C4-AF26-7049-31B8D3AFA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C380C-184B-5F76-3A82-6777F994A7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08B1B-DD78-422C-999B-111EC25790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94386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8056E-14BD-C6FB-55AA-6BDE02CEC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Ideal-D Predict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6718-2BD2-B103-F3C4-C559BA2D3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2189A4-F340-6191-E3A9-78AC36385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551" y="1303109"/>
            <a:ext cx="6134551" cy="399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84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A20D9-7090-EB63-9E49-0FBEC0E81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Ideal-D Profiler </a:t>
            </a:r>
            <a:endParaRPr lang="en-ID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C4B3A8C-C563-CD94-0D6D-E5338EF0C0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30" y="1298302"/>
            <a:ext cx="6122335" cy="4351338"/>
          </a:xfrm>
        </p:spPr>
      </p:pic>
    </p:spTree>
    <p:extLst>
      <p:ext uri="{BB962C8B-B14F-4D97-AF65-F5344CB8AC3E}">
        <p14:creationId xmlns:p14="http://schemas.microsoft.com/office/powerpoint/2010/main" val="1357831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BC59E-E504-FF88-F196-F1E5167D3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Ideal-D Progress </a:t>
            </a:r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AFEC53-64D8-C474-775F-E2857910C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689" y="1545135"/>
            <a:ext cx="7402205" cy="4351338"/>
          </a:xfrm>
        </p:spPr>
      </p:pic>
    </p:spTree>
    <p:extLst>
      <p:ext uri="{BB962C8B-B14F-4D97-AF65-F5344CB8AC3E}">
        <p14:creationId xmlns:p14="http://schemas.microsoft.com/office/powerpoint/2010/main" val="1335746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9708-8A54-2CB3-BF60-708082CEB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Ideal-D Insights</a:t>
            </a:r>
            <a:endParaRPr lang="en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FEC6C8-3FBE-09CA-7254-F269A1105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571" y="1310527"/>
            <a:ext cx="8005207" cy="486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80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5CE56-96BC-778E-A2F0-F803B0567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Ideal-D Edu</a:t>
            </a:r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7E2211-1A2C-C1E3-C1AF-3F75BFDD01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64" y="1254272"/>
            <a:ext cx="9175230" cy="548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953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Ideal-D Predict</vt:lpstr>
      <vt:lpstr>Ideal-D Profiler </vt:lpstr>
      <vt:lpstr>Ideal-D Progress </vt:lpstr>
      <vt:lpstr>Ideal-D Insights</vt:lpstr>
      <vt:lpstr>Ideal-D Edu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Ideal-D Predict</dc:title>
  <dc:creator>Harun Al Azies</dc:creator>
  <cp:lastModifiedBy>Harun Al Azies</cp:lastModifiedBy>
  <cp:revision>1</cp:revision>
  <dcterms:created xsi:type="dcterms:W3CDTF">2024-01-17T03:40:36Z</dcterms:created>
  <dcterms:modified xsi:type="dcterms:W3CDTF">2024-01-17T03:41:32Z</dcterms:modified>
</cp:coreProperties>
</file>

<file path=docProps/thumbnail.jpeg>
</file>